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80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0307-B85C-446A-8EF0-0407D435D787}" type="datetimeFigureOut">
              <a:rPr lang="en-US" dirty="0"/>
              <a:t>3/19/2017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862E7-95FA-4FC4-9EC5-DDBFA8DC7417}" type="datetimeFigureOut">
              <a:rPr lang="en-US" dirty="0"/>
              <a:t>3/19/2017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987F2-A784-4F72-BB57-0E9EACDE722E}" type="datetimeFigureOut">
              <a:rPr lang="en-US" dirty="0"/>
              <a:t>3/19/2017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D51E-4B19-444E-85C0-DBD7EB6263F4}" type="datetimeFigureOut">
              <a:rPr lang="en-US" dirty="0"/>
              <a:t>3/19/2017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7255A-4AD5-4D3E-9A0A-689DA3BA976C}" type="datetimeFigureOut">
              <a:rPr lang="en-US" dirty="0"/>
              <a:t>3/19/2017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0AD15-87AC-45B2-9EE5-8D165AF83CD7}" type="datetimeFigureOut">
              <a:rPr lang="en-US" dirty="0"/>
              <a:t>3/19/2017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0CCD-F0D6-4CC2-A4C8-2D7D0D875F02}" type="datetimeFigureOut">
              <a:rPr lang="en-US" dirty="0"/>
              <a:t>3/19/2017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E2CC-454D-4466-AC55-B86DA0A87BAE}" type="datetimeFigureOut">
              <a:rPr lang="en-US" dirty="0"/>
              <a:t>3/19/2017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647B1BF-4039-460D-A637-65428CBD720E}" type="datetimeFigureOut">
              <a:rPr lang="en-US" dirty="0"/>
              <a:t>3/19/2017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39ACE-9343-4EBE-B5CA-AEA240A1DC53}" type="datetimeFigureOut">
              <a:rPr lang="en-US" dirty="0"/>
              <a:t>3/19/2017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0F7B-89C5-4DF7-A309-6263220147D4}" type="datetimeFigureOut">
              <a:rPr lang="en-US" dirty="0"/>
              <a:t>3/19/2017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95DE-FD64-4606-AE61-EC1136867CC6}" type="datetimeFigureOut">
              <a:rPr lang="en-US" dirty="0"/>
              <a:t>3/19/2017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0BBD-30FE-4CF1-900A-0C45149F8AF8}" type="datetimeFigureOut">
              <a:rPr lang="en-US" dirty="0"/>
              <a:t>3/19/2017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5F7F-3E81-4C65-A4D1-CB62D5B9DB91}" type="datetimeFigureOut">
              <a:rPr lang="en-US" dirty="0"/>
              <a:t>3/19/2017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ECC86-1672-4627-AEFE-EC5485C73905}" type="datetimeFigureOut">
              <a:rPr lang="en-US" dirty="0"/>
              <a:t>3/19/2017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B01F-D966-4C62-B900-0BE008A90C98}" type="datetimeFigureOut">
              <a:rPr lang="en-US" dirty="0"/>
              <a:t>3/19/2017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A0EA-7DC7-4964-BB97-B173EF3B859A}" type="datetimeFigureOut">
              <a:rPr lang="en-US" dirty="0"/>
              <a:t>3/19/2017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F52CC-F3D9-41D4-BCE4-C208E61A3F31}" type="datetimeFigureOut">
              <a:rPr lang="en-US" dirty="0"/>
              <a:t>3/19/2017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www.google.es/url?sa=i&amp;rct=j&amp;q=&amp;esrc=s&amp;source=images&amp;cd=&amp;cad=rja&amp;uact=8&amp;ved=0ahUKEwjP69OKhOLSAhUkB8AKHSP-C_EQjRwIBw&amp;url=https://www.gamefaqs.com/boards/920668-dragon-age-origins/58518845&amp;psig=AFQjCNHHOypZtm9wMo4gef2VXHbDd1x5XA&amp;ust=1489994377634230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a-ES" dirty="0" smtClean="0"/>
              <a:t>TACTIC AI</a:t>
            </a:r>
            <a:endParaRPr lang="ca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a-ES" dirty="0" smtClean="0"/>
              <a:t>Adrián Castillo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74732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Done!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We’ve covered all the basics… Now it’s time for you to get creative!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20"/>
          <a:stretch/>
        </p:blipFill>
        <p:spPr>
          <a:xfrm>
            <a:off x="6648539" y="3190703"/>
            <a:ext cx="3810000" cy="274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57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20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TODO 1</a:t>
            </a:r>
            <a:endParaRPr lang="en-US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 BFS to work like this depending on radius – press F1 to see the selected units’ radius.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553" y="2890881"/>
            <a:ext cx="5176647" cy="367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00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TODO 2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 for units in neighbors, and if you find one make it the enemy.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44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TODO 3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the tiles where the unit will fight the enemy and where he’ll fight back. Follow the diagram from before.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08" y="3204728"/>
            <a:ext cx="4376311" cy="310576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944" y="3204727"/>
            <a:ext cx="4376311" cy="310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61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TODO 4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 if the unit can still attack its enemy, and then reduce his HP. If he has moved, </a:t>
            </a:r>
            <a:r>
              <a:rPr lang="en-US" dirty="0" err="1" smtClean="0"/>
              <a:t>repath</a:t>
            </a:r>
            <a:r>
              <a:rPr lang="en-US" dirty="0" smtClean="0"/>
              <a:t> to him.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22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TODO 5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 the unit HP, and delete it if it’s below 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88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EXTRA: TODO 6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 with the variables! You could make a ranged </a:t>
            </a:r>
            <a:r>
              <a:rPr lang="en-US" dirty="0" err="1" smtClean="0"/>
              <a:t>swordman</a:t>
            </a:r>
            <a:r>
              <a:rPr lang="en-US" dirty="0" smtClean="0"/>
              <a:t>, or a </a:t>
            </a:r>
            <a:r>
              <a:rPr lang="en-US" dirty="0" err="1" smtClean="0"/>
              <a:t>tanky</a:t>
            </a:r>
            <a:r>
              <a:rPr lang="en-US" dirty="0" smtClean="0"/>
              <a:t> melee archer.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35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98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 smtClean="0"/>
              <a:t>What</a:t>
            </a:r>
            <a:r>
              <a:rPr lang="ca-ES" dirty="0" smtClean="0"/>
              <a:t> is </a:t>
            </a:r>
            <a:r>
              <a:rPr lang="ca-ES" dirty="0" err="1" smtClean="0"/>
              <a:t>tactic</a:t>
            </a:r>
            <a:r>
              <a:rPr lang="ca-ES" dirty="0" smtClean="0"/>
              <a:t> AI?</a:t>
            </a:r>
            <a:endParaRPr lang="ca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Tactic AI stands for </a:t>
            </a:r>
            <a:r>
              <a:rPr lang="en-US" dirty="0" smtClean="0"/>
              <a:t>Tactical </a:t>
            </a:r>
            <a:r>
              <a:rPr lang="en-US" dirty="0"/>
              <a:t>Artificial Intelligence, but what does that mean?</a:t>
            </a:r>
            <a:endParaRPr lang="ca-ES" dirty="0"/>
          </a:p>
        </p:txBody>
      </p:sp>
      <p:pic>
        <p:nvPicPr>
          <p:cNvPr id="1026" name="Picture 2" descr="Image result for dragon age origins tactic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993" y="2922726"/>
            <a:ext cx="4682871" cy="374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4187952" y="6321443"/>
            <a:ext cx="278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Dragon Age: Origins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9226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smtClean="0"/>
              <a:t>Simple </a:t>
            </a:r>
            <a:r>
              <a:rPr lang="ca-ES" dirty="0" err="1" smtClean="0"/>
              <a:t>example</a:t>
            </a:r>
            <a:endParaRPr lang="ca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352" y="2029968"/>
            <a:ext cx="2657510" cy="4726825"/>
          </a:xfrm>
          <a:prstGeom prst="rect">
            <a:avLst/>
          </a:prstGeom>
        </p:spPr>
      </p:pic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352" y="2029967"/>
            <a:ext cx="2657510" cy="4726825"/>
          </a:xfrm>
        </p:spPr>
      </p:pic>
      <p:sp>
        <p:nvSpPr>
          <p:cNvPr id="7" name="CuadroTexto 6"/>
          <p:cNvSpPr txBox="1"/>
          <p:nvPr/>
        </p:nvSpPr>
        <p:spPr>
          <a:xfrm>
            <a:off x="7401734" y="6387460"/>
            <a:ext cx="3333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Fire Emblem: Heroes</a:t>
            </a:r>
            <a:endParaRPr lang="en-US" i="1" dirty="0"/>
          </a:p>
        </p:txBody>
      </p:sp>
      <p:sp>
        <p:nvSpPr>
          <p:cNvPr id="3" name="CuadroTexto 2"/>
          <p:cNvSpPr txBox="1"/>
          <p:nvPr/>
        </p:nvSpPr>
        <p:spPr>
          <a:xfrm>
            <a:off x="607742" y="2578608"/>
            <a:ext cx="3333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I can kill someone </a:t>
            </a:r>
            <a:r>
              <a:rPr lang="en-US" dirty="0" smtClean="0">
                <a:sym typeface="Wingdings" panose="05000000000000000000" pitchFamily="2" charset="2"/>
              </a:rPr>
              <a:t>Attack</a:t>
            </a:r>
            <a:endParaRPr lang="en-US" dirty="0"/>
          </a:p>
        </p:txBody>
      </p:sp>
      <p:sp>
        <p:nvSpPr>
          <p:cNvPr id="8" name="CuadroTexto 7"/>
          <p:cNvSpPr txBox="1"/>
          <p:nvPr/>
        </p:nvSpPr>
        <p:spPr>
          <a:xfrm>
            <a:off x="607742" y="2947940"/>
            <a:ext cx="3763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Is there a unit who won’t counter attack? </a:t>
            </a:r>
            <a:r>
              <a:rPr lang="en-US" dirty="0" smtClean="0">
                <a:sym typeface="Wingdings" panose="05000000000000000000" pitchFamily="2" charset="2"/>
              </a:rPr>
              <a:t> Attack</a:t>
            </a:r>
            <a:endParaRPr lang="en-US" dirty="0"/>
          </a:p>
        </p:txBody>
      </p:sp>
      <p:sp>
        <p:nvSpPr>
          <p:cNvPr id="9" name="CuadroTexto 8"/>
          <p:cNvSpPr txBox="1"/>
          <p:nvPr/>
        </p:nvSpPr>
        <p:spPr>
          <a:xfrm>
            <a:off x="607742" y="3594271"/>
            <a:ext cx="2802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Enemy with weaker defense </a:t>
            </a:r>
            <a:r>
              <a:rPr lang="en-US" dirty="0" smtClean="0">
                <a:sym typeface="Wingdings" panose="05000000000000000000" pitchFamily="2" charset="2"/>
              </a:rPr>
              <a:t> Attack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44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 smtClean="0"/>
              <a:t>Getting</a:t>
            </a:r>
            <a:r>
              <a:rPr lang="ca-ES" dirty="0" smtClean="0"/>
              <a:t> </a:t>
            </a:r>
            <a:r>
              <a:rPr lang="ca-ES" dirty="0" err="1" smtClean="0"/>
              <a:t>Started</a:t>
            </a:r>
            <a:endParaRPr lang="ca-ES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91" y="2140410"/>
            <a:ext cx="2126689" cy="4325606"/>
          </a:xfr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969" y="2140410"/>
            <a:ext cx="3991815" cy="4329883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966768" y="3380597"/>
            <a:ext cx="26750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dirty="0" err="1" smtClean="0"/>
              <a:t>More</a:t>
            </a:r>
            <a:r>
              <a:rPr lang="ca-ES" dirty="0" smtClean="0"/>
              <a:t> complex </a:t>
            </a:r>
          </a:p>
          <a:p>
            <a:pPr algn="ctr"/>
            <a:endParaRPr lang="ca-ES" dirty="0" smtClean="0">
              <a:sym typeface="Wingdings" panose="05000000000000000000" pitchFamily="2" charset="2"/>
            </a:endParaRPr>
          </a:p>
          <a:p>
            <a:pPr algn="ctr"/>
            <a:endParaRPr lang="ca-ES" dirty="0">
              <a:sym typeface="Wingdings" panose="05000000000000000000" pitchFamily="2" charset="2"/>
            </a:endParaRPr>
          </a:p>
          <a:p>
            <a:pPr algn="ctr"/>
            <a:r>
              <a:rPr lang="ca-ES" dirty="0" err="1" smtClean="0"/>
              <a:t>Harder</a:t>
            </a:r>
            <a:r>
              <a:rPr lang="ca-ES" dirty="0" smtClean="0"/>
              <a:t> to </a:t>
            </a:r>
            <a:r>
              <a:rPr lang="ca-ES" dirty="0" err="1" smtClean="0"/>
              <a:t>program</a:t>
            </a:r>
            <a:endParaRPr lang="ca-ES" dirty="0" smtClean="0"/>
          </a:p>
          <a:p>
            <a:pPr algn="ctr"/>
            <a:r>
              <a:rPr lang="ca-ES" dirty="0" err="1" smtClean="0"/>
              <a:t>Impressive</a:t>
            </a:r>
            <a:r>
              <a:rPr lang="ca-ES" dirty="0" smtClean="0"/>
              <a:t> </a:t>
            </a:r>
            <a:r>
              <a:rPr lang="ca-ES" dirty="0" err="1" smtClean="0"/>
              <a:t>result</a:t>
            </a:r>
            <a:endParaRPr lang="ca-ES" dirty="0" smtClean="0"/>
          </a:p>
        </p:txBody>
      </p:sp>
      <p:sp>
        <p:nvSpPr>
          <p:cNvPr id="9" name="CuadroTexto 8"/>
          <p:cNvSpPr txBox="1"/>
          <p:nvPr/>
        </p:nvSpPr>
        <p:spPr>
          <a:xfrm>
            <a:off x="9614457" y="3344020"/>
            <a:ext cx="22951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dirty="0" err="1" smtClean="0"/>
              <a:t>Easier</a:t>
            </a:r>
            <a:r>
              <a:rPr lang="ca-ES" dirty="0" smtClean="0"/>
              <a:t> </a:t>
            </a:r>
            <a:r>
              <a:rPr lang="ca-ES" dirty="0" err="1" smtClean="0"/>
              <a:t>behaviour</a:t>
            </a:r>
            <a:endParaRPr lang="ca-ES" dirty="0" smtClean="0"/>
          </a:p>
          <a:p>
            <a:pPr algn="ctr"/>
            <a:endParaRPr lang="ca-ES" dirty="0"/>
          </a:p>
          <a:p>
            <a:pPr algn="ctr"/>
            <a:endParaRPr lang="ca-ES" dirty="0" smtClean="0"/>
          </a:p>
          <a:p>
            <a:pPr algn="ctr"/>
            <a:r>
              <a:rPr lang="ca-ES" dirty="0" err="1" smtClean="0"/>
              <a:t>Easier</a:t>
            </a:r>
            <a:r>
              <a:rPr lang="ca-ES" dirty="0" smtClean="0"/>
              <a:t> to </a:t>
            </a:r>
            <a:r>
              <a:rPr lang="ca-ES" dirty="0" err="1" smtClean="0"/>
              <a:t>program</a:t>
            </a:r>
            <a:endParaRPr lang="ca-ES" dirty="0" smtClean="0"/>
          </a:p>
          <a:p>
            <a:pPr algn="ctr"/>
            <a:r>
              <a:rPr lang="ca-ES" dirty="0" err="1" smtClean="0"/>
              <a:t>Alright</a:t>
            </a:r>
            <a:r>
              <a:rPr lang="ca-ES" dirty="0" smtClean="0"/>
              <a:t> </a:t>
            </a:r>
            <a:r>
              <a:rPr lang="ca-ES" dirty="0" err="1" smtClean="0"/>
              <a:t>result</a:t>
            </a:r>
            <a:endParaRPr lang="ca-ES" dirty="0" smtClean="0"/>
          </a:p>
        </p:txBody>
      </p:sp>
      <p:cxnSp>
        <p:nvCxnSpPr>
          <p:cNvPr id="11" name="Conector recto de flecha 10"/>
          <p:cNvCxnSpPr/>
          <p:nvPr/>
        </p:nvCxnSpPr>
        <p:spPr>
          <a:xfrm>
            <a:off x="4331740" y="3737348"/>
            <a:ext cx="0" cy="547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>
            <a:off x="10762029" y="3706972"/>
            <a:ext cx="0" cy="547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CuadroTexto 2"/>
          <p:cNvSpPr txBox="1"/>
          <p:nvPr/>
        </p:nvSpPr>
        <p:spPr>
          <a:xfrm>
            <a:off x="3082670" y="6098112"/>
            <a:ext cx="2555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Demon Realm Games</a:t>
            </a:r>
            <a:endParaRPr lang="en-US" i="1" dirty="0"/>
          </a:p>
        </p:txBody>
      </p:sp>
      <p:sp>
        <p:nvSpPr>
          <p:cNvPr id="10" name="CuadroTexto 9"/>
          <p:cNvSpPr txBox="1"/>
          <p:nvPr/>
        </p:nvSpPr>
        <p:spPr>
          <a:xfrm>
            <a:off x="9665286" y="6098112"/>
            <a:ext cx="2555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Age of Empires II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4381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 smtClean="0"/>
              <a:t>Identifying</a:t>
            </a:r>
            <a:r>
              <a:rPr lang="ca-ES" dirty="0" smtClean="0"/>
              <a:t> </a:t>
            </a:r>
            <a:r>
              <a:rPr lang="ca-ES" dirty="0" err="1" smtClean="0"/>
              <a:t>enemies</a:t>
            </a:r>
            <a:r>
              <a:rPr lang="ca-ES" dirty="0" smtClean="0"/>
              <a:t> – </a:t>
            </a:r>
            <a:r>
              <a:rPr lang="ca-ES" dirty="0" err="1" smtClean="0"/>
              <a:t>Brute</a:t>
            </a:r>
            <a:r>
              <a:rPr lang="ca-ES" dirty="0" smtClean="0"/>
              <a:t> </a:t>
            </a:r>
            <a:r>
              <a:rPr lang="ca-ES" dirty="0" err="1" smtClean="0"/>
              <a:t>Force</a:t>
            </a:r>
            <a:endParaRPr lang="ca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 err="1" smtClean="0"/>
              <a:t>We</a:t>
            </a:r>
            <a:r>
              <a:rPr lang="ca-ES" dirty="0" smtClean="0"/>
              <a:t> </a:t>
            </a:r>
            <a:r>
              <a:rPr lang="ca-ES" dirty="0" err="1" smtClean="0"/>
              <a:t>will</a:t>
            </a:r>
            <a:r>
              <a:rPr lang="ca-ES" dirty="0" smtClean="0"/>
              <a:t> be </a:t>
            </a:r>
            <a:r>
              <a:rPr lang="ca-ES" dirty="0" err="1" smtClean="0"/>
              <a:t>using</a:t>
            </a:r>
            <a:r>
              <a:rPr lang="ca-ES" dirty="0" smtClean="0"/>
              <a:t> BFS </a:t>
            </a:r>
            <a:r>
              <a:rPr lang="ca-ES" dirty="0" err="1" smtClean="0"/>
              <a:t>with</a:t>
            </a:r>
            <a:r>
              <a:rPr lang="ca-ES" dirty="0" smtClean="0"/>
              <a:t> </a:t>
            </a:r>
            <a:r>
              <a:rPr lang="ca-ES" dirty="0" err="1" smtClean="0"/>
              <a:t>some</a:t>
            </a:r>
            <a:r>
              <a:rPr lang="ca-ES" dirty="0" smtClean="0"/>
              <a:t> </a:t>
            </a:r>
            <a:r>
              <a:rPr lang="ca-ES" dirty="0" err="1" smtClean="0"/>
              <a:t>tweaks</a:t>
            </a:r>
            <a:r>
              <a:rPr lang="ca-ES" dirty="0" smtClean="0"/>
              <a:t>, </a:t>
            </a:r>
            <a:r>
              <a:rPr lang="ca-ES" dirty="0" err="1" smtClean="0"/>
              <a:t>but</a:t>
            </a:r>
            <a:r>
              <a:rPr lang="ca-ES" dirty="0" smtClean="0"/>
              <a:t> </a:t>
            </a:r>
            <a:r>
              <a:rPr lang="ca-ES" dirty="0" err="1" smtClean="0"/>
              <a:t>it’s</a:t>
            </a:r>
            <a:r>
              <a:rPr lang="ca-ES" dirty="0" smtClean="0"/>
              <a:t> </a:t>
            </a:r>
            <a:r>
              <a:rPr lang="ca-ES" dirty="0" err="1" smtClean="0"/>
              <a:t>expensive</a:t>
            </a:r>
            <a:r>
              <a:rPr lang="ca-ES" dirty="0" smtClean="0"/>
              <a:t> </a:t>
            </a:r>
            <a:r>
              <a:rPr lang="ca-ES" dirty="0" err="1" smtClean="0"/>
              <a:t>when</a:t>
            </a:r>
            <a:r>
              <a:rPr lang="ca-ES" dirty="0" smtClean="0"/>
              <a:t> </a:t>
            </a:r>
            <a:r>
              <a:rPr lang="ca-ES" dirty="0" err="1" smtClean="0"/>
              <a:t>many</a:t>
            </a:r>
            <a:r>
              <a:rPr lang="ca-ES" dirty="0" smtClean="0"/>
              <a:t> units </a:t>
            </a:r>
            <a:r>
              <a:rPr lang="ca-ES" dirty="0" err="1" smtClean="0"/>
              <a:t>are</a:t>
            </a:r>
            <a:r>
              <a:rPr lang="ca-ES" dirty="0" smtClean="0"/>
              <a:t> on </a:t>
            </a:r>
            <a:r>
              <a:rPr lang="ca-ES" dirty="0" err="1" smtClean="0"/>
              <a:t>the</a:t>
            </a:r>
            <a:r>
              <a:rPr lang="ca-ES" dirty="0" smtClean="0"/>
              <a:t> </a:t>
            </a:r>
            <a:r>
              <a:rPr lang="ca-ES" dirty="0" err="1" smtClean="0"/>
              <a:t>field</a:t>
            </a:r>
            <a:r>
              <a:rPr lang="ca-ES" dirty="0" smtClean="0"/>
              <a:t> </a:t>
            </a:r>
            <a:r>
              <a:rPr lang="ca-ES" dirty="0" err="1" smtClean="0"/>
              <a:t>at</a:t>
            </a:r>
            <a:r>
              <a:rPr lang="ca-ES" dirty="0" smtClean="0"/>
              <a:t> </a:t>
            </a:r>
            <a:r>
              <a:rPr lang="ca-ES" dirty="0" err="1" smtClean="0"/>
              <a:t>once</a:t>
            </a:r>
            <a:r>
              <a:rPr lang="ca-ES" dirty="0" smtClean="0"/>
              <a:t>.</a:t>
            </a:r>
            <a:endParaRPr lang="ca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48553"/>
            <a:ext cx="12192000" cy="3058968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905256" y="64886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Radius = 1</a:t>
            </a:r>
            <a:endParaRPr lang="en-U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5181600" y="64886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Radius = 2</a:t>
            </a:r>
            <a:endParaRPr lang="en-U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9256776" y="64886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Radius =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89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 smtClean="0"/>
              <a:t>Identifying</a:t>
            </a:r>
            <a:r>
              <a:rPr lang="ca-ES" dirty="0" smtClean="0"/>
              <a:t> </a:t>
            </a:r>
            <a:r>
              <a:rPr lang="ca-ES" dirty="0" err="1" smtClean="0"/>
              <a:t>enemies</a:t>
            </a:r>
            <a:r>
              <a:rPr lang="ca-ES" dirty="0" smtClean="0"/>
              <a:t> – </a:t>
            </a:r>
            <a:r>
              <a:rPr lang="ca-ES" dirty="0" err="1" smtClean="0"/>
              <a:t>The</a:t>
            </a:r>
            <a:r>
              <a:rPr lang="ca-ES" dirty="0" smtClean="0"/>
              <a:t> </a:t>
            </a:r>
            <a:r>
              <a:rPr lang="ca-ES" dirty="0" err="1" smtClean="0"/>
              <a:t>right</a:t>
            </a:r>
            <a:r>
              <a:rPr lang="ca-ES" dirty="0" smtClean="0"/>
              <a:t> </a:t>
            </a:r>
            <a:r>
              <a:rPr lang="ca-ES" dirty="0" err="1" smtClean="0"/>
              <a:t>way</a:t>
            </a:r>
            <a:endParaRPr lang="ca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diminish the use of resources, we should be using a </a:t>
            </a:r>
            <a:r>
              <a:rPr lang="en-US" dirty="0" err="1" smtClean="0"/>
              <a:t>Quadtree</a:t>
            </a:r>
            <a:r>
              <a:rPr lang="en-US" dirty="0" smtClean="0"/>
              <a:t> search to check units in nodes instead of tiles.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1059" r="1911" b="5093"/>
          <a:stretch/>
        </p:blipFill>
        <p:spPr>
          <a:xfrm>
            <a:off x="4215384" y="3247640"/>
            <a:ext cx="3172968" cy="3191256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6016752" y="4303772"/>
            <a:ext cx="1078992" cy="107899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4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 the attack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the fun part. Once you’ve identified an enemy unit, how does your unit react?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63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640" y="82296"/>
            <a:ext cx="84572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3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Once you’ve gone through all that, it’s time to attack! It should be simple, just reduce the HP of your opponent until he’s dead.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21"/>
          <a:stretch/>
        </p:blipFill>
        <p:spPr>
          <a:xfrm>
            <a:off x="6588113" y="3495502"/>
            <a:ext cx="3415423" cy="270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í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TM04033917[[fn=Berlín]]</Template>
  <TotalTime>603</TotalTime>
  <Words>344</Words>
  <Application>Microsoft Office PowerPoint</Application>
  <PresentationFormat>Panorámica</PresentationFormat>
  <Paragraphs>50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Arial</vt:lpstr>
      <vt:lpstr>Trebuchet MS</vt:lpstr>
      <vt:lpstr>Wingdings</vt:lpstr>
      <vt:lpstr>Berlín</vt:lpstr>
      <vt:lpstr>TACTIC AI</vt:lpstr>
      <vt:lpstr>What is tactic AI?</vt:lpstr>
      <vt:lpstr>Simple example</vt:lpstr>
      <vt:lpstr>Getting Started</vt:lpstr>
      <vt:lpstr>Identifying enemies – Brute Force</vt:lpstr>
      <vt:lpstr>Identifying enemies – The right way</vt:lpstr>
      <vt:lpstr>Start the attack</vt:lpstr>
      <vt:lpstr>Presentación de PowerPoint</vt:lpstr>
      <vt:lpstr>Attacking</vt:lpstr>
      <vt:lpstr>Done!</vt:lpstr>
      <vt:lpstr>TODOs</vt:lpstr>
      <vt:lpstr>TODO 1</vt:lpstr>
      <vt:lpstr>TODO 2</vt:lpstr>
      <vt:lpstr>TODO 3</vt:lpstr>
      <vt:lpstr>TODO 4</vt:lpstr>
      <vt:lpstr>TODO 5</vt:lpstr>
      <vt:lpstr>EXTRA: TODO 6</vt:lpstr>
      <vt:lpstr>THANK YOU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TACTIC AI</dc:title>
  <dc:creator>Adrián Castillo López</dc:creator>
  <cp:lastModifiedBy>Adrián Castillo López</cp:lastModifiedBy>
  <cp:revision>18</cp:revision>
  <dcterms:created xsi:type="dcterms:W3CDTF">2017-03-19T07:15:39Z</dcterms:created>
  <dcterms:modified xsi:type="dcterms:W3CDTF">2017-03-19T23:19:56Z</dcterms:modified>
</cp:coreProperties>
</file>